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7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0999"/>
            <a:ext cx="8915400" cy="1204144"/>
          </a:xfrm>
        </p:spPr>
        <p:txBody>
          <a:bodyPr/>
          <a:lstStyle/>
          <a:p>
            <a:r>
              <a:rPr lang="en-US" sz="5500" dirty="0"/>
              <a:t>CHRISTOLOGY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Dr. Michael R. Baker</a:t>
            </a:r>
          </a:p>
        </p:txBody>
      </p:sp>
    </p:spTree>
    <p:extLst>
      <p:ext uri="{BB962C8B-B14F-4D97-AF65-F5344CB8AC3E}">
        <p14:creationId xmlns:p14="http://schemas.microsoft.com/office/powerpoint/2010/main" val="180428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VII.  THE DEATH, RESURRECTION, AND </a:t>
            </a:r>
            <a:br>
              <a:rPr lang="en-US" dirty="0"/>
            </a:br>
            <a:r>
              <a:rPr lang="en-US" dirty="0"/>
              <a:t>       ASCENSION OF JESUS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600" dirty="0"/>
              <a:t>  B.  His Literal, Bodily Resurrection</a:t>
            </a:r>
            <a:endParaRPr lang="en-US" sz="3600" b="1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It was prophesied in the Old Testament (Ps. 16:10;  Isa. 53:9-12).</a:t>
            </a:r>
            <a:endParaRPr lang="en-US" sz="3600" b="1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Christ predicted it (Matt. 12:38-40; 16:21; Luke 9:22).</a:t>
            </a:r>
            <a:endParaRPr lang="en-US" sz="3600" b="1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His resurrection is a cornerstone in the Christian faith and must never be denied (1 Cor. 15:13-19).</a:t>
            </a:r>
            <a:endParaRPr lang="en-US" sz="3600" b="1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Following His resurrection, Christ communed with the saints being seen of many (1 Cor. 15:5-8).  </a:t>
            </a:r>
            <a:endParaRPr lang="en-US" sz="3600" b="1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He encouraged, taught (Acts 1:3), and charged them (Matt. 28:18-20). </a:t>
            </a:r>
            <a:endParaRPr lang="en-US" sz="3600" b="1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Results of the resurrection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    a.  It declared Christ’s deity (Rom. 1:4).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    b.  For believers, it assures them of acceptance with God (Rom. 4:25), an interceding High Priest (Rom. 8:34), of needed power (Eph. 1:19-22), their own resurrection and immortality (1 Thess. 4:14; 2 Cor. 4:14).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    c.  It assures the world of a judgment day (Acts 17:31). </a:t>
            </a:r>
            <a:endParaRPr lang="en-US" sz="33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7141" y="11238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VII.  THE DEATH, RESURRECTION, AND </a:t>
            </a:r>
            <a:br>
              <a:rPr lang="en-US" dirty="0"/>
            </a:br>
            <a:r>
              <a:rPr lang="en-US" dirty="0"/>
              <a:t>       ASCENSION OF JESUS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/>
              <a:t> C.  His ascension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1.  Forty days after His resurrection Christ ascended bodily and visibly into heaven (Mark 16:19; Acts 1:9-11).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2.  At this event, Christ was exalted and now presides at the right hand of the Father (Eph. 1:20; Col. 3:1; 2:15).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3.  Because of His ascension, saints are assured of their access to a High Priest (Heb. 4: 14-16) and their own immortality (2 Cor. 5:1-8).</a:t>
            </a:r>
            <a:endParaRPr lang="en-US" sz="33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100" y="1454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VIII.  THE PRESENT AND FUTURE </a:t>
            </a:r>
            <a:br>
              <a:rPr lang="en-US" dirty="0"/>
            </a:br>
            <a:r>
              <a:rPr lang="en-US" dirty="0"/>
              <a:t>        MINISTRY OF CHRIST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/>
              <a:t>  A.  Christ is presently at the right hand of the Father directing history (1 Pet. 3:22) and interceding (Heb. 7:25) for the saints.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B.  He is preparing a place for the saints (John 14:2;  Heb. 9:21-24).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C.  Christ promised soon to come back for and with His people (Matt. 24:36;  25:13).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D.  When He returns bodily to this earth, he will reign for a thousand years on the throne of David (Rev. 20:2-6).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74430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I.  THE PREEXISTENCE OF JESUS CHRIST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A.  Scriptural proof of His preexistence (John1:1, 14; Phil. 2:6-8; 1 Pet. 1:20; John 8:58;  17:5).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B.  His preexistent activities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1.  He created the universe (John 1:3; Col. 1:16; Heb. 1:2, 10).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2.  He controlled the created universe (Heb. 1:3; Col. 1:17).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3.  He communed with the Father (John 17:23, 24). 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C.  His Old Testament ministries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- In the Old Testament He appeared many times in </a:t>
            </a:r>
            <a:r>
              <a:rPr lang="en-US" dirty="0" err="1"/>
              <a:t>theophanies</a:t>
            </a:r>
            <a:r>
              <a:rPr lang="en-US" dirty="0"/>
              <a:t> (Gen. 16:7-14; 18:1; 28:13; Ex. 3:2; Judges. 6:11-24).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5437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II.  THE VIRGIN BIRTH INCARNATION OF </a:t>
            </a:r>
            <a:br>
              <a:rPr lang="en-US" dirty="0"/>
            </a:br>
            <a:r>
              <a:rPr lang="en-US" dirty="0"/>
              <a:t>     CHRIST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215098" cy="5734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A.  The fact of Jesus’ virgin birth – It was prophesied of old (Isa. 7:14; 9:6, 7) and fulfilled (Matt. 1:18, 23, 25; Luke 1:27, 34, 35)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B.  Jesus took on the full nature of man yet retained the full nature of God.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1.  His human and divine nature remained united and separately intact.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2.  He was 100% God and 100% man.  This is referred to as the hypostatic union.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3.  He emptied Himself of none of His divine attributes.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   a.  His “emptying” (Phil. 2:7) refers to His leaving His high heavenly position in order to come and die as a man.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   b.  His self-emptying permitted the addition of humanity yet did not subtract from His deity.</a:t>
            </a:r>
            <a:endParaRPr lang="en-US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8698" y="2019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5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II.  THE VIRGIN BIRTH INCARNATION OF </a:t>
            </a:r>
            <a:br>
              <a:rPr lang="en-US" dirty="0"/>
            </a:br>
            <a:r>
              <a:rPr lang="en-US" dirty="0"/>
              <a:t>     CHRIST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C.  Reasons for the incarnation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1.  To reveal the invisible God (John 1:18, 14:9)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2.  To fulfill prophecy (Gen. 3:15).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3.  To fulfill the Davidic Covenant (2 Sam. 7:8-17; Luke 1:31-33).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4.  To be our sacrifice for sin (Heb. 2:9; 10:4, 5, 10, 12; 1 John 3:5) thus reconciling man to God (2 Cor. 5:19; Heb. 2:17).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5.  To provide an example (1 Pet. 2:21; 1 John 2:6) and a high priest (Heb. 2:17; 3:1) for believers.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6.  To destroy the Devil and his works (Heb. 2:14; 1 John 3:8).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  7.  To destroy the curse (Rom. 5:17-19), heal the brokenhearted (Luke 4:18), give liberty and life (John 3:36), and to glorify the Father (John 13:31; 14:13).</a:t>
            </a:r>
            <a:endParaRPr lang="en-US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1390" y="1250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III.  THE HUMANITY OF JESUS CHRIST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3300" dirty="0"/>
              <a:t> He had human parentage (Luke 1:31; Gal. 4:4).</a:t>
            </a:r>
            <a:endParaRPr lang="en-US" sz="3300" b="1" dirty="0"/>
          </a:p>
          <a:p>
            <a:pPr marL="514350" indent="-514350">
              <a:buFont typeface="+mj-lt"/>
              <a:buAutoNum type="alphaUcPeriod"/>
            </a:pPr>
            <a:r>
              <a:rPr lang="en-US" sz="3300" dirty="0"/>
              <a:t> He had a human body (Matt. 26:12), soul (John 12:27), and spirit (Luke 23:46).</a:t>
            </a:r>
            <a:endParaRPr lang="en-US" sz="3300" b="1" dirty="0"/>
          </a:p>
          <a:p>
            <a:pPr marL="514350" indent="-514350">
              <a:buFont typeface="+mj-lt"/>
              <a:buAutoNum type="alphaUcPeriod"/>
            </a:pPr>
            <a:r>
              <a:rPr lang="en-US" sz="3300" dirty="0"/>
              <a:t> He possessed flesh and blood (Heb. 2:14), grew (Luke 2:40), learned (Luke 2:52), thirsted (John 4:7), hungered (Matt. 4:2), slept (Matt. 8:24), and had emotions (Matt. 9:36; John 11:35).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413182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/>
              <a:t>IV.  THE DEITY OF JESUS CHRIST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dirty="0"/>
              <a:t> A.  His deity is taught in the </a:t>
            </a:r>
            <a:r>
              <a:rPr lang="en-US" sz="3600" b="1" dirty="0"/>
              <a:t>Old Testament</a:t>
            </a:r>
            <a:r>
              <a:rPr lang="en-US" sz="3600" dirty="0"/>
              <a:t> (Ps. 45:6, 7; 110:1; Isa. 9:6; Micah 5:2).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B.  His deity is taught in the </a:t>
            </a:r>
            <a:r>
              <a:rPr lang="en-US" sz="3600" b="1" dirty="0"/>
              <a:t>New Testament</a:t>
            </a:r>
            <a:r>
              <a:rPr lang="en-US" sz="3600" dirty="0"/>
              <a:t> (Col. 1:15-17; Titus 2:13; Acts 8:37; Heb. 1:8).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C.  His deity is shown through the divine attributes He possesses.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1.  He is omnipotent (Matt. 28:18; Luke 7:14, 15; John 17:2).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2.  He is omniscient (John 2:24;  16:30; Matt. 12:25; John 4:29).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3.  He is omnipresent (John 14:20; 3:13; Matt. 19:20).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4.  He is worshipped as God (Mark 5:6; John 20:28; Phil 2:10).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5.  He forgives sins (Mark 2:5, 10, 11).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6.  He judges (John 5:22) and saves (Matt. 18:11; John 10:28). </a:t>
            </a: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      7.  He is eternal (John 1:1, 14; Rev. 1:8), immutable (Heb. 13:8), and perfect (Heb. 7:26).</a:t>
            </a:r>
            <a:endParaRPr lang="en-US" sz="3300" b="1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100" y="37125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/>
              <a:t>V.  THE IMPECCABILITY OF JESUS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/>
              <a:t>Christ did not sin nor was it possible for Him to sin (2 Cor. 5:21; 1 Pet. 2:22; Heb. 4:15; 1 John 3:5).</a:t>
            </a:r>
            <a:endParaRPr lang="en-US" sz="3600" b="1" dirty="0"/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The testing proved His perfect sinless nature and enabled Him to be a sympathetic High Priest (Heb. 4:15).</a:t>
            </a:r>
            <a:endParaRPr lang="en-US" sz="3300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0179" y="48414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4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/>
              <a:t>VI.  THE OFFICES OF JESUS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/>
              <a:t>He was a Prophet (John 4:19; Luke 7:16; 24:19).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He is a Priest (Heb. 4:14; 5:6; 9:11-14).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/>
              <a:t>He is a King (Ps. 2:6-9; Matt. 21:5; Rev. 1:5; 20:4). 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48475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VII.  THE DEATH, RESURRECTION, AND </a:t>
            </a:r>
            <a:br>
              <a:rPr lang="en-US" dirty="0"/>
            </a:br>
            <a:r>
              <a:rPr lang="en-US" dirty="0"/>
              <a:t>       ASCENSION OF JESUS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7341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/>
              <a:t> A.  His death</a:t>
            </a:r>
          </a:p>
          <a:p>
            <a:pPr marL="0" indent="0">
              <a:buNone/>
            </a:pPr>
            <a:r>
              <a:rPr lang="en-US" sz="3600" dirty="0"/>
              <a:t>      1.  It was prophesied throughout the Old Testament (Isa. 50:6; 53:4-7; Ps. 22:1, 6-8, 16-18).</a:t>
            </a:r>
          </a:p>
          <a:p>
            <a:pPr marL="0" indent="0">
              <a:buNone/>
            </a:pPr>
            <a:r>
              <a:rPr lang="en-US" sz="3600" dirty="0"/>
              <a:t>      2.  The shedding of His blood was necessary for man’s salvation (Lev. 17:11; Heb. 9:12).</a:t>
            </a:r>
          </a:p>
          <a:p>
            <a:pPr marL="0" indent="0">
              <a:buNone/>
            </a:pPr>
            <a:r>
              <a:rPr lang="en-US" sz="3600" dirty="0"/>
              <a:t>      3.  Christ’s death resulted in the saint’s redemption (Eph. 1:7; Gal. 3:13) and sanctification (Heb. 10:10).</a:t>
            </a:r>
          </a:p>
          <a:p>
            <a:pPr marL="0" indent="0">
              <a:buNone/>
            </a:pPr>
            <a:r>
              <a:rPr lang="en-US" sz="3600" dirty="0"/>
              <a:t>      4.  His death also resulted in the destruction of Satan (Heb. 2:14; 1 John 3:8; Rev. 12:9-11). </a:t>
            </a:r>
            <a:endParaRPr lang="en-US" sz="33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1977" y="3257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6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54</TotalTime>
  <Words>1394</Words>
  <Application>Microsoft Macintosh PowerPoint</Application>
  <PresentationFormat>On-screen Show (4:3)</PresentationFormat>
  <Paragraphs>76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Century Gothic</vt:lpstr>
      <vt:lpstr>Wingdings 2</vt:lpstr>
      <vt:lpstr>Perception</vt:lpstr>
      <vt:lpstr>CHRISTOLOGY </vt:lpstr>
      <vt:lpstr>I.  THE PREEXISTENCE OF JESUS CHRIST </vt:lpstr>
      <vt:lpstr>II.  THE VIRGIN BIRTH INCARNATION OF       CHRIST </vt:lpstr>
      <vt:lpstr>II.  THE VIRGIN BIRTH INCARNATION OF       CHRIST </vt:lpstr>
      <vt:lpstr>III.  THE HUMANITY OF JESUS CHRIST </vt:lpstr>
      <vt:lpstr>IV.  THE DEITY OF JESUS CHRIST </vt:lpstr>
      <vt:lpstr>V.  THE IMPECCABILITY OF JESUS </vt:lpstr>
      <vt:lpstr>VI.  THE OFFICES OF JESUS </vt:lpstr>
      <vt:lpstr>VII.  THE DEATH, RESURRECTION, AND         ASCENSION OF JESUS </vt:lpstr>
      <vt:lpstr>VII.  THE DEATH, RESURRECTION, AND         ASCENSION OF JESUS </vt:lpstr>
      <vt:lpstr>VII.  THE DEATH, RESURRECTION, AND         ASCENSION OF JESUS </vt:lpstr>
      <vt:lpstr>VIII.  THE PRESENT AND FUTURE          MINISTRY OF CHRIST </vt:lpstr>
    </vt:vector>
  </TitlesOfParts>
  <Company>Crosswind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CHRISTOLOGY </dc:title>
  <dc:creator>Mike Baker</dc:creator>
  <cp:lastModifiedBy>Microsoft Office User</cp:lastModifiedBy>
  <cp:revision>14</cp:revision>
  <dcterms:created xsi:type="dcterms:W3CDTF">2013-05-21T18:44:03Z</dcterms:created>
  <dcterms:modified xsi:type="dcterms:W3CDTF">2019-03-19T17:27:36Z</dcterms:modified>
</cp:coreProperties>
</file>