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7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D254D-9688-D24E-B946-62F33F91740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/>
              <a:t>PNEUMATOLOGY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Dr. Michael R. Baker</a:t>
            </a:r>
          </a:p>
        </p:txBody>
      </p:sp>
    </p:spTree>
    <p:extLst>
      <p:ext uri="{BB962C8B-B14F-4D97-AF65-F5344CB8AC3E}">
        <p14:creationId xmlns:p14="http://schemas.microsoft.com/office/powerpoint/2010/main" val="180428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619"/>
            <a:ext cx="9144000" cy="914400"/>
          </a:xfrm>
        </p:spPr>
        <p:txBody>
          <a:bodyPr/>
          <a:lstStyle/>
          <a:p>
            <a:r>
              <a:rPr lang="en-US" b="1" dirty="0"/>
              <a:t>V.  THE GIFTS OF THE HOLY SPIRIT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6020"/>
            <a:ext cx="8724900" cy="5731980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lphaUcPeriod"/>
            </a:pPr>
            <a:r>
              <a:rPr lang="en-US" sz="2700" dirty="0"/>
              <a:t>One of His ministries is the giving of spiritual gifts (Rom. 12:6-8; 1 Cor. 12:4-7; Eph. 4:11).</a:t>
            </a:r>
          </a:p>
          <a:p>
            <a:pPr marL="0" indent="0">
              <a:buNone/>
            </a:pPr>
            <a:r>
              <a:rPr lang="en-US" sz="2700" dirty="0"/>
              <a:t>      - A spiritual gift is a gift given by Christ, through the Spirit, at the point of salvation.</a:t>
            </a:r>
          </a:p>
          <a:p>
            <a:pPr marL="457200" indent="-457200">
              <a:buFont typeface="+mj-lt"/>
              <a:buAutoNum type="alphaUcPeriod" startAt="2"/>
            </a:pPr>
            <a:r>
              <a:rPr lang="en-US" sz="2700" dirty="0"/>
              <a:t>I believe every believer possesses at least one gift (1 Pet. 4:10) but no man possesses all the gifts (1 Cor. 12:29, 30).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700" dirty="0"/>
              <a:t>The purpose of these gifts is to glorify the Father (Rev. 4:11), edify the church, perfect the saints and accomplish the work of the ministry (Eph. 4:13).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5018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/>
              <a:t>I.  THE HOLY SPIRIT’S PERSONALITY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  </a:t>
            </a:r>
            <a:r>
              <a:rPr lang="en-US" dirty="0"/>
              <a:t>A.  The Holy Spirit is as much a person as are the Father and the Son.</a:t>
            </a:r>
          </a:p>
          <a:p>
            <a:pPr marL="0" indent="0">
              <a:buNone/>
            </a:pPr>
            <a:r>
              <a:rPr lang="en-US" dirty="0"/>
              <a:t>   B.  He has a mind and intellect (Rom. 8:27).</a:t>
            </a:r>
          </a:p>
          <a:p>
            <a:pPr marL="0" indent="0">
              <a:buNone/>
            </a:pPr>
            <a:r>
              <a:rPr lang="en-US" dirty="0"/>
              <a:t>   C.  He has a will (1 Cor. 12:11) which allows (Acts 16:10), forbids (Acts 16:6, 7), speaks (Acts 8:28;  10:19;  Rev. 2:7, 11, 17, 29), prays (Rom. 8:26).</a:t>
            </a:r>
          </a:p>
          <a:p>
            <a:pPr marL="0" indent="0">
              <a:buNone/>
            </a:pPr>
            <a:r>
              <a:rPr lang="en-US" dirty="0"/>
              <a:t>   D.  He has emotions demonstrated through his loving (Rom. 15:30) and grieving (Eph. 4:30).</a:t>
            </a:r>
          </a:p>
          <a:p>
            <a:pPr marL="0" indent="0">
              <a:buNone/>
            </a:pPr>
            <a:r>
              <a:rPr lang="en-US" dirty="0"/>
              <a:t>   E.  Personal pronouns are used in reference to Him (John 14:16; 15:26).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49982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/>
          <a:lstStyle/>
          <a:p>
            <a:r>
              <a:rPr lang="en-US" dirty="0"/>
              <a:t>II.  THE DEITY OF THE HOLY SPIRIT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A.  He possesses divine attributes.</a:t>
            </a:r>
          </a:p>
          <a:p>
            <a:pPr marL="0" indent="0">
              <a:buNone/>
            </a:pPr>
            <a:r>
              <a:rPr lang="en-US" sz="3000" dirty="0"/>
              <a:t>      1.  Omniscience (1 Cor. 2:10, 11)</a:t>
            </a:r>
          </a:p>
          <a:p>
            <a:pPr marL="0" indent="0">
              <a:buNone/>
            </a:pPr>
            <a:r>
              <a:rPr lang="en-US" sz="3000" dirty="0"/>
              <a:t>      2.  Omnipotence (Gen. 1:2)</a:t>
            </a:r>
          </a:p>
          <a:p>
            <a:pPr marL="0" indent="0">
              <a:buNone/>
            </a:pPr>
            <a:r>
              <a:rPr lang="en-US" sz="3000" dirty="0"/>
              <a:t>      3.  Omnipresence (Ps. 139:7)</a:t>
            </a:r>
          </a:p>
          <a:p>
            <a:pPr marL="0" indent="0">
              <a:buNone/>
            </a:pPr>
            <a:r>
              <a:rPr lang="en-US" sz="3000" dirty="0"/>
              <a:t>      4.  Eternality (Heb. 9:14)</a:t>
            </a:r>
          </a:p>
          <a:p>
            <a:pPr marL="0" indent="0">
              <a:buNone/>
            </a:pPr>
            <a:r>
              <a:rPr lang="en-US" sz="3000" dirty="0"/>
              <a:t>   B.  He is called God (Acts 5:3, 4).</a:t>
            </a:r>
          </a:p>
          <a:p>
            <a:pPr marL="0" indent="0">
              <a:buNone/>
            </a:pPr>
            <a:r>
              <a:rPr lang="en-US" sz="3000" dirty="0"/>
              <a:t>   C.  He is equal with both Father and Son (Matt. 3:16-17; 4:1-7; 28:19, 20; John 14:16, 26; 15:26; 2 Cor. 13:14; 1 Pet. 1:2; 4:14; Acts 2:33).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199" y="2209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III.  THE NAMES, TITLES, AND SYMBOLS </a:t>
            </a:r>
            <a:br>
              <a:rPr lang="en-US" dirty="0"/>
            </a:br>
            <a:r>
              <a:rPr lang="en-US" dirty="0"/>
              <a:t>     OF THE HOLY SPIRIT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3600" dirty="0"/>
              <a:t>A.  Names and titles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600" dirty="0"/>
              <a:t>The Spirit of God (1 Cor. 3:16), of Christ (Rom. 8:9), of grace (Heb. 10: 29), of glory (1 Pet. 4:14), of life (Rom. 8:2), of wisdom and revelation (Eph. 1:17), of promise (Acts 1:4, 5), of adoption (Rom. 8:15), of holiness (Rom. 1:4), of faith (2 Cor. 4:13).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600" dirty="0"/>
              <a:t>The Eternal Spirit (Heb. 9:14)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600" dirty="0"/>
              <a:t>The Comforter (John 14:26)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7324" y="47160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III.  THE NAMES, TITLES, AND SYMBOLS </a:t>
            </a:r>
            <a:br>
              <a:rPr lang="en-US" dirty="0"/>
            </a:br>
            <a:r>
              <a:rPr lang="en-US" dirty="0"/>
              <a:t>     OF THE HOLY SPIRIT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3600" dirty="0"/>
              <a:t> B.  Symbols or emblems of the Holy Spirit</a:t>
            </a:r>
          </a:p>
          <a:p>
            <a:pPr marL="0" indent="0">
              <a:buNone/>
            </a:pPr>
            <a:r>
              <a:rPr lang="en-US" sz="3600" dirty="0"/>
              <a:t>      1.  Dove – indicates purity, peace, modesty (John 1:32).</a:t>
            </a:r>
          </a:p>
          <a:p>
            <a:pPr marL="0" indent="0">
              <a:buNone/>
            </a:pPr>
            <a:r>
              <a:rPr lang="en-US" sz="3600" dirty="0"/>
              <a:t>      2.  Water – represents life and cleansing (Is. 44:3; John 7:37-39)</a:t>
            </a:r>
          </a:p>
          <a:p>
            <a:pPr marL="0" indent="0">
              <a:buNone/>
            </a:pPr>
            <a:r>
              <a:rPr lang="en-US" sz="3600" dirty="0"/>
              <a:t>      3.  Oil – represents light, healing, and anointing (Luke 4:18; Acts 10:38; Heb. 1:9)</a:t>
            </a:r>
          </a:p>
          <a:p>
            <a:pPr marL="0" indent="0">
              <a:buNone/>
            </a:pPr>
            <a:r>
              <a:rPr lang="en-US" sz="3600" dirty="0"/>
              <a:t>      4.  A seal – indicates ownership and genuineness (Eph. 1:13; 4:30; 2 Cor. 1:22)</a:t>
            </a:r>
          </a:p>
          <a:p>
            <a:pPr marL="0" indent="0">
              <a:buNone/>
            </a:pPr>
            <a:r>
              <a:rPr lang="en-US" sz="3600" dirty="0"/>
              <a:t>      5.  Wind – represents power (John 3:8; Acts 2:1, 2)</a:t>
            </a:r>
          </a:p>
          <a:p>
            <a:pPr marL="0" indent="0">
              <a:buNone/>
            </a:pPr>
            <a:r>
              <a:rPr lang="en-US" sz="3600" dirty="0"/>
              <a:t>      6.  Fire – represents presence, purification, and judgment (Ex. 3:2; Isa. 6:1-8; Acts 2:3;  Heb. 12:29)</a:t>
            </a:r>
          </a:p>
        </p:txBody>
      </p:sp>
    </p:spTree>
    <p:extLst>
      <p:ext uri="{BB962C8B-B14F-4D97-AF65-F5344CB8AC3E}">
        <p14:creationId xmlns:p14="http://schemas.microsoft.com/office/powerpoint/2010/main" val="423729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IV.  THE MINISTRIES OF THE HOLY SPIRIT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lang="en-US" sz="2500" dirty="0"/>
              <a:t>A.  Played an active role in creation (Ps. 104:30; Job 26:13; Gen. 1:2)</a:t>
            </a:r>
          </a:p>
          <a:p>
            <a:pPr marL="0" indent="0">
              <a:buNone/>
            </a:pPr>
            <a:r>
              <a:rPr lang="en-US" sz="2500" dirty="0"/>
              <a:t>   B.  He is the author of the Bible (2 Sam.23:2; Isa. 59:21; 2 Pet. 1:21; John 14:25, 26; 1 Cor. 2:13; Rev. 2:7).</a:t>
            </a:r>
          </a:p>
          <a:p>
            <a:pPr marL="0" indent="0">
              <a:buNone/>
            </a:pPr>
            <a:r>
              <a:rPr lang="en-US" sz="2500" dirty="0"/>
              <a:t>   C.  His ministry to Israel </a:t>
            </a:r>
          </a:p>
          <a:p>
            <a:pPr marL="0" indent="0">
              <a:buNone/>
            </a:pPr>
            <a:r>
              <a:rPr lang="en-US" sz="2500" dirty="0"/>
              <a:t>      1.  Aiding and guiding them in the past (Num. 11:25; Neh. 9:20; Isa. 63:10)</a:t>
            </a:r>
          </a:p>
          <a:p>
            <a:pPr marL="0" indent="0">
              <a:buNone/>
            </a:pPr>
            <a:r>
              <a:rPr lang="en-US" sz="2500" dirty="0"/>
              <a:t>      2.  Purging and restoring them in the future (Joel 2:28-32; Zech. 12:10; Ezek. 37:13, 14)</a:t>
            </a:r>
          </a:p>
          <a:p>
            <a:pPr marL="0" indent="0">
              <a:buNone/>
            </a:pPr>
            <a:r>
              <a:rPr lang="en-US" sz="2500" dirty="0"/>
              <a:t>   D.  He holds back and limits the power of Satan and sin (Is. 59:19; 2 Thess. 2:7-14).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6299" y="26306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IV.  THE MINISTRIES OF THE HOLY SPIRIT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lang="en-US" sz="2800" dirty="0"/>
              <a:t> E.  His ministry to Christ</a:t>
            </a:r>
          </a:p>
          <a:p>
            <a:pPr marL="0" indent="0">
              <a:buNone/>
            </a:pPr>
            <a:r>
              <a:rPr lang="en-US" sz="2800" dirty="0"/>
              <a:t>      1.  Bringing about Jesus’ conception in Mary (Luke 1:35; Matt. 1:18-20)</a:t>
            </a:r>
          </a:p>
          <a:p>
            <a:pPr marL="0" indent="0">
              <a:buNone/>
            </a:pPr>
            <a:r>
              <a:rPr lang="en-US" sz="2800" dirty="0"/>
              <a:t>      2.  At His anointing (Matt. 3:16; Luke 4:18; Acts 10:38)</a:t>
            </a:r>
          </a:p>
          <a:p>
            <a:pPr marL="0" indent="0">
              <a:buNone/>
            </a:pPr>
            <a:r>
              <a:rPr lang="en-US" sz="2800" dirty="0"/>
              <a:t>      3.  The Spirit sealed (John 6:27), led (Matt. 4:1), empowered (Matt. 12:28), filled (John 3:34; Luke 4:1), and resurrected Christ (Rom. 1:4; 1 Pet. 3:18).</a:t>
            </a:r>
          </a:p>
          <a:p>
            <a:pPr marL="0" indent="0">
              <a:buNone/>
            </a:pPr>
            <a:r>
              <a:rPr lang="en-US" sz="2800" dirty="0"/>
              <a:t>   F.  His ministry to the unbeliever</a:t>
            </a:r>
          </a:p>
          <a:p>
            <a:pPr marL="0" indent="0">
              <a:buNone/>
            </a:pPr>
            <a:r>
              <a:rPr lang="en-US" sz="2800" dirty="0"/>
              <a:t>      1.  He convicts man of sin, righteousness and judgment (John 16:7-11).</a:t>
            </a:r>
          </a:p>
          <a:p>
            <a:pPr marL="0" indent="0">
              <a:buNone/>
            </a:pPr>
            <a:r>
              <a:rPr lang="en-US" sz="2800" dirty="0"/>
              <a:t>      2.  He convicts the sinner bringing him to repentance (Acts 2:22, 23, 37; 10:44; Rev. 22:17).</a:t>
            </a:r>
          </a:p>
          <a:p>
            <a:pPr marL="0" indent="0">
              <a:buNone/>
            </a:pPr>
            <a:r>
              <a:rPr lang="en-US" sz="2800" dirty="0"/>
              <a:t>   G.  His ministry to the Church</a:t>
            </a:r>
          </a:p>
          <a:p>
            <a:pPr marL="0" indent="0">
              <a:buNone/>
            </a:pPr>
            <a:r>
              <a:rPr lang="en-US" sz="2800" dirty="0"/>
              <a:t>      1.  He builds the church (Eph. 2:19-22).</a:t>
            </a:r>
          </a:p>
          <a:p>
            <a:pPr marL="0" indent="0">
              <a:buNone/>
            </a:pPr>
            <a:r>
              <a:rPr lang="en-US" sz="2800" dirty="0"/>
              <a:t>      2.  His presence and power are within the church (Phil. 3:3).</a:t>
            </a:r>
          </a:p>
          <a:p>
            <a:pPr marL="0" indent="0">
              <a:buNone/>
            </a:pPr>
            <a:r>
              <a:rPr lang="en-US" sz="2800" dirty="0"/>
              <a:t>      3.  He directs the church (Acts 13:2, 4; 16:6, 7, 10; 15:28; Rev. 2:17, 29). </a:t>
            </a:r>
            <a:endParaRPr lang="en-US" sz="25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8936" y="4433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IV.  THE MINISTRIES OF THE HOLY SPIRIT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lang="en-US" sz="2800" dirty="0"/>
              <a:t>  H.  His ministry to the believer</a:t>
            </a:r>
          </a:p>
          <a:p>
            <a:pPr marL="0" indent="0">
              <a:buNone/>
            </a:pPr>
            <a:r>
              <a:rPr lang="en-US" sz="2800" dirty="0"/>
              <a:t>      1.  He regenerates (Titus 3:5; John 3:3-7; 1 Pet. 1:23) and baptizes believers (Acts 1:5;  2:2, 3; 1 Cor. 12:13; Eph. 4:4, 5).</a:t>
            </a:r>
          </a:p>
          <a:p>
            <a:pPr marL="0" indent="0">
              <a:buNone/>
            </a:pPr>
            <a:r>
              <a:rPr lang="en-US" sz="2800" dirty="0"/>
              <a:t>      2.  He permanently indwells New Testament believers (John 14:16; Rom. 8:9; 1 Cor. 2:12;  3:16; 6:19; 2 Cor. 6:16; 1 John 3:24).</a:t>
            </a:r>
          </a:p>
          <a:p>
            <a:pPr marL="0" indent="0">
              <a:buNone/>
            </a:pPr>
            <a:r>
              <a:rPr lang="en-US" sz="2800" dirty="0"/>
              <a:t>- In Old Testament times He would temporarily fill and empower individuals  (Judges14:6, 19; 16:20; 1 Sam. 10:10; 16:, 13, 14; Ps. 51:11).</a:t>
            </a:r>
          </a:p>
          <a:p>
            <a:pPr marL="0" indent="0">
              <a:buNone/>
            </a:pPr>
            <a:r>
              <a:rPr lang="en-US" sz="2800" dirty="0"/>
              <a:t>      3.  He seals believers (2 Cor. 1:22; Eph. 1:13; 4:30).</a:t>
            </a:r>
          </a:p>
          <a:p>
            <a:pPr marL="0" indent="0">
              <a:buNone/>
            </a:pPr>
            <a:r>
              <a:rPr lang="en-US" sz="2800" dirty="0"/>
              <a:t>      4.  He fills believers (Acts 2:4; 4:8; 6:3; 7:55; 13:52; Eph. 5:18).</a:t>
            </a:r>
          </a:p>
          <a:p>
            <a:pPr marL="0" indent="0">
              <a:buNone/>
            </a:pPr>
            <a:r>
              <a:rPr lang="en-US" sz="2800" dirty="0"/>
              <a:t>         - All believers are indwelt by the Spirit but when they allow the Spirit to work within them and control them, that is when they are filled with the Spirit (Eph. 5:18).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57345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IV.  THE MINISTRIES OF THE HOLY SPIRIT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lang="en-US" sz="2800" dirty="0"/>
              <a:t>  H.  His ministry to the believer</a:t>
            </a:r>
          </a:p>
          <a:p>
            <a:pPr marL="0" indent="0">
              <a:buNone/>
            </a:pPr>
            <a:r>
              <a:rPr lang="en-US" sz="2800" dirty="0"/>
              <a:t>5.  He assists believers in prayer (Rom. 8:26; Jude 20; Eph. 2:18; 6:18).</a:t>
            </a:r>
          </a:p>
          <a:p>
            <a:pPr marL="0" indent="0">
              <a:buNone/>
            </a:pPr>
            <a:r>
              <a:rPr lang="en-US" sz="2800" dirty="0"/>
              <a:t>6.  He warns believers of false teaching (1 Tim. 4:1), conforms them to Christ’s image (2 Cor. 3:18), and gives them the words to say (Mark 13:11).</a:t>
            </a:r>
          </a:p>
          <a:p>
            <a:pPr marL="0" indent="0">
              <a:buNone/>
            </a:pPr>
            <a:r>
              <a:rPr lang="en-US" sz="2800" dirty="0"/>
              <a:t>      7.  He guides (John 16:13), teaches (1 John 2:27), empowers (Acts 1:8), imparts love (Rom. 5:5), strengthens (Eph. 3:16), reveals truth (1 Cor. 2:10), assures (Rom. 8:16; 1 John 3:24), and gives liberty (Rom. 8:2; 2 Cor. 3:17).</a:t>
            </a:r>
          </a:p>
          <a:p>
            <a:pPr marL="0" indent="0">
              <a:buNone/>
            </a:pPr>
            <a:r>
              <a:rPr lang="en-US" sz="2800" dirty="0"/>
              <a:t>      8.  He will one day raise deceased believers from the dead (Rom. 8:11).</a:t>
            </a:r>
          </a:p>
          <a:p>
            <a:pPr marL="0" indent="0">
              <a:buNone/>
            </a:pPr>
            <a:r>
              <a:rPr lang="en-US" sz="2800" dirty="0"/>
              <a:t>      9.  He imparts the fruits of the Spirit (Gal. 5:22-23).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4269775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71</TotalTime>
  <Words>1335</Words>
  <Application>Microsoft Macintosh PowerPoint</Application>
  <PresentationFormat>On-screen Show (4:3)</PresentationFormat>
  <Paragraphs>69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Wingdings 2</vt:lpstr>
      <vt:lpstr>Perception</vt:lpstr>
      <vt:lpstr>PNEUMATOLOGY </vt:lpstr>
      <vt:lpstr>I.  THE HOLY SPIRIT’S PERSONALITY</vt:lpstr>
      <vt:lpstr>II.  THE DEITY OF THE HOLY SPIRIT </vt:lpstr>
      <vt:lpstr>III.  THE NAMES, TITLES, AND SYMBOLS       OF THE HOLY SPIRIT </vt:lpstr>
      <vt:lpstr>III.  THE NAMES, TITLES, AND SYMBOLS       OF THE HOLY SPIRIT </vt:lpstr>
      <vt:lpstr>IV.  THE MINISTRIES OF THE HOLY SPIRIT </vt:lpstr>
      <vt:lpstr>IV.  THE MINISTRIES OF THE HOLY SPIRIT </vt:lpstr>
      <vt:lpstr>IV.  THE MINISTRIES OF THE HOLY SPIRIT </vt:lpstr>
      <vt:lpstr>IV.  THE MINISTRIES OF THE HOLY SPIRIT </vt:lpstr>
      <vt:lpstr>V.  THE GIFTS OF THE HOLY SPIRIT </vt:lpstr>
    </vt:vector>
  </TitlesOfParts>
  <Company>Crosswind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CHRISTOLOGY </dc:title>
  <dc:creator>Mike Baker</dc:creator>
  <cp:lastModifiedBy>Microsoft Office User</cp:lastModifiedBy>
  <cp:revision>15</cp:revision>
  <dcterms:created xsi:type="dcterms:W3CDTF">2013-05-21T18:44:03Z</dcterms:created>
  <dcterms:modified xsi:type="dcterms:W3CDTF">2019-03-19T17:28:26Z</dcterms:modified>
</cp:coreProperties>
</file>